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  <p:sldMasterId id="2147483660" r:id="rId2"/>
    <p:sldMasterId id="2147483706" r:id="rId3"/>
  </p:sldMasterIdLst>
  <p:sldIdLst>
    <p:sldId id="277" r:id="rId4"/>
    <p:sldId id="278" r:id="rId5"/>
    <p:sldId id="279" r:id="rId6"/>
    <p:sldId id="27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 options" id="{DA3EC62D-7944-6F49-9287-75AAE29916BA}">
          <p14:sldIdLst>
            <p14:sldId id="277"/>
          </p14:sldIdLst>
        </p14:section>
        <p14:section name="Designed templates" id="{9FA8A1BF-3844-6C4F-AD66-93EDFFCDAF6C}">
          <p14:sldIdLst>
            <p14:sldId id="278"/>
            <p14:sldId id="279"/>
          </p14:sldIdLst>
        </p14:section>
        <p14:section name="Divider slide" id="{368DC762-016A-9E47-9924-A0C17D190AE7}">
          <p14:sldIdLst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ren" initials="D" lastIdx="15" clrIdx="0">
    <p:extLst>
      <p:ext uri="{19B8F6BF-5375-455C-9EA6-DF929625EA0E}">
        <p15:presenceInfo xmlns:p15="http://schemas.microsoft.com/office/powerpoint/2012/main" userId="S::darren.holmes@md.catapult.org.uk::f2b37c12-edf6-4596-93fb-d6b63dde67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A32"/>
    <a:srgbClr val="BF0071"/>
    <a:srgbClr val="201F41"/>
    <a:srgbClr val="201F42"/>
    <a:srgbClr val="0A73BA"/>
    <a:srgbClr val="76B829"/>
    <a:srgbClr val="01A6CE"/>
    <a:srgbClr val="000000"/>
    <a:srgbClr val="00809B"/>
    <a:srgbClr val="7DB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0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200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97374-E767-C84C-899B-9575FDDEA1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612" y="0"/>
            <a:ext cx="1218838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061245-8A80-314F-940D-F375C85CAD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540566"/>
            <a:ext cx="12191999" cy="754035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Presentation Title Here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980323-7169-9044-88CB-5F12F3E068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565609"/>
            <a:ext cx="12191999" cy="5417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XX Month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1E1F93-FFB2-A64C-AE44-CC5CE77173C9}"/>
              </a:ext>
            </a:extLst>
          </p:cNvPr>
          <p:cNvSpPr/>
          <p:nvPr userDrawn="1"/>
        </p:nvSpPr>
        <p:spPr>
          <a:xfrm>
            <a:off x="0" y="409539"/>
            <a:ext cx="11472000" cy="998921"/>
          </a:xfrm>
          <a:prstGeom prst="rect">
            <a:avLst/>
          </a:prstGeom>
          <a:solidFill>
            <a:srgbClr val="014A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8FAD88-B938-B84A-8D05-5598269BD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809000"/>
            <a:ext cx="10752000" cy="3686109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2"/>
              </a:buClr>
              <a:buSzPct val="120000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buSzPct val="120000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buSzPct val="120000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buSzPct val="120000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buSzPct val="120000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A9F17A-9A10-5647-9284-AD94077A5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549000"/>
            <a:ext cx="10752000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8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1E1F93-FFB2-A64C-AE44-CC5CE77173C9}"/>
              </a:ext>
            </a:extLst>
          </p:cNvPr>
          <p:cNvSpPr/>
          <p:nvPr userDrawn="1"/>
        </p:nvSpPr>
        <p:spPr>
          <a:xfrm>
            <a:off x="0" y="409539"/>
            <a:ext cx="11472000" cy="998921"/>
          </a:xfrm>
          <a:prstGeom prst="rect">
            <a:avLst/>
          </a:prstGeom>
          <a:solidFill>
            <a:srgbClr val="014A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8FAD88-B938-B84A-8D05-5598269BD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809000"/>
            <a:ext cx="5040000" cy="382053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2"/>
              </a:buClr>
              <a:buSzPct val="120000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buSzPct val="120000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buSzPct val="120000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buSzPct val="120000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buSzPct val="120000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F116977-B777-FD4C-A63B-200F5A19E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2000" y="1809000"/>
            <a:ext cx="5400000" cy="382053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SzPct val="120000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2"/>
              </a:buClr>
              <a:buSzPct val="120000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2"/>
              </a:buClr>
              <a:buSzPct val="120000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2"/>
              </a:buClr>
              <a:buSzPct val="120000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buSzPct val="120000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A9F17A-9A10-5647-9284-AD94077A5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549000"/>
            <a:ext cx="10752000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1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A36A828-D36A-1243-82A4-11681CA57F8B}"/>
              </a:ext>
            </a:extLst>
          </p:cNvPr>
          <p:cNvSpPr txBox="1">
            <a:spLocks/>
          </p:cNvSpPr>
          <p:nvPr userDrawn="1"/>
        </p:nvSpPr>
        <p:spPr>
          <a:xfrm>
            <a:off x="838200" y="1614566"/>
            <a:ext cx="5290457" cy="3055259"/>
          </a:xfrm>
          <a:prstGeom prst="rect">
            <a:avLst/>
          </a:prstGeom>
        </p:spPr>
        <p:txBody>
          <a:bodyPr anchor="ctr" anchorCtr="0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48FCEF6-DBC4-1E43-9F44-4F5717A84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845581"/>
            <a:ext cx="12192000" cy="2593228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Divider 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7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28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396C485-AC10-9B46-B7C6-1BAEDCE8A7D5}"/>
              </a:ext>
            </a:extLst>
          </p:cNvPr>
          <p:cNvSpPr txBox="1"/>
          <p:nvPr userDrawn="1"/>
        </p:nvSpPr>
        <p:spPr>
          <a:xfrm>
            <a:off x="360000" y="6480000"/>
            <a:ext cx="381573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© 2021 Medicines Discovery Catapult. All rights reserved. 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F18818-2E99-3E4C-8481-715B951480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A6FA43A-58C1-4444-9438-48CB34F7063E}"/>
              </a:ext>
            </a:extLst>
          </p:cNvPr>
          <p:cNvSpPr txBox="1"/>
          <p:nvPr userDrawn="1"/>
        </p:nvSpPr>
        <p:spPr>
          <a:xfrm>
            <a:off x="360000" y="6480000"/>
            <a:ext cx="381573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© 2020 Medicines Discovery Catapult. All rights reserved. 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BAB35-EC7F-FA4F-A27B-280FC1A828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415" y="343"/>
            <a:ext cx="12187169" cy="685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2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A629C-210E-CC4A-8D13-6A03985BDB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CE897A2-B75B-3C4F-978B-295834D06B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266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811B7-0908-A548-8F6E-6141058E48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02A8DB-5E85-AE4D-90D6-CA8EF4C102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549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B8EF38-56F9-6C43-B84B-A278316DB9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9FCFD-6B8C-9441-AC88-EE21689D9C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25404F-143E-DC4B-B76A-4B7F43C34B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371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7279A4-6F68-784D-96D7-30890DA5C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45581"/>
            <a:ext cx="12192000" cy="259322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02293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lai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Title slide</vt:lpstr>
      <vt:lpstr>Plain slides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Dixon</dc:creator>
  <cp:lastModifiedBy>Giles Garton</cp:lastModifiedBy>
  <cp:revision>46</cp:revision>
  <dcterms:created xsi:type="dcterms:W3CDTF">2020-10-21T13:18:17Z</dcterms:created>
  <dcterms:modified xsi:type="dcterms:W3CDTF">2022-03-08T13:42:36Z</dcterms:modified>
</cp:coreProperties>
</file>